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4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FC24D-0ABA-4939-937C-D7F70A6ABE89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B7D4D-F5C3-4B6C-A605-9071C01C78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84882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15.punkts: dzīvojamo māju un daudzdzīvokļu māju dzīvokļu apraksts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7B7D4D-F5C3-4B6C-A605-9071C01C7847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14551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3987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00204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0134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70702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00157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14354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2263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2939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7449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93572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6614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15343-365C-4E7F-BF43-0EEEF5034BE7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DED1D-65D7-43FA-849D-243BF5AD5F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6911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434"/>
            <a:ext cx="9525000" cy="63531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6844" y="0"/>
            <a:ext cx="5125156" cy="1935032"/>
          </a:xfrm>
        </p:spPr>
        <p:txBody>
          <a:bodyPr>
            <a:noAutofit/>
          </a:bodyPr>
          <a:lstStyle/>
          <a:p>
            <a:r>
              <a:rPr lang="lv-LV" sz="7200" b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Vietas novērtējums</a:t>
            </a:r>
            <a:endParaRPr lang="lv-LV" sz="7200" b="1" dirty="0">
              <a:solidFill>
                <a:srgbClr val="C00000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08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990247"/>
            <a:ext cx="1146951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4800" b="1" dirty="0" smtClean="0"/>
              <a:t>Strukturizēta sistēma, ar kuras palīdzību tiek salasīta informācija par apdzīvotu vietu, infrastruktūru un cilvēkiem dažu dienu vai nedēļu laikā un kuru iespējams izmantot «krīžu» situācijās, lai nebūtu «pārsteigumi».</a:t>
            </a:r>
            <a:endParaRPr lang="lv-LV" sz="4800" b="1" dirty="0"/>
          </a:p>
        </p:txBody>
      </p:sp>
    </p:spTree>
    <p:extLst>
      <p:ext uri="{BB962C8B-B14F-4D97-AF65-F5344CB8AC3E}">
        <p14:creationId xmlns:p14="http://schemas.microsoft.com/office/powerpoint/2010/main" val="2125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2889"/>
            <a:ext cx="12101689" cy="6745111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lv-LV" sz="3600" b="1" dirty="0" smtClean="0"/>
              <a:t>Vispārējā informācija</a:t>
            </a:r>
          </a:p>
          <a:p>
            <a:pPr marL="0" indent="0">
              <a:buNone/>
            </a:pPr>
            <a:r>
              <a:rPr lang="lv-LV" dirty="0" smtClean="0"/>
              <a:t>Iekļauj pamatdatu informāciju par kādu konkrētu tēmu </a:t>
            </a:r>
            <a:r>
              <a:rPr lang="lv-LV" sz="2400" i="1" dirty="0" smtClean="0"/>
              <a:t>(plūdi, epidēmija, vētra, konflikts ….)</a:t>
            </a:r>
            <a:r>
              <a:rPr lang="lv-LV" dirty="0" smtClean="0"/>
              <a:t>, ar konkrētu mērķi un atbild uz jautājumiem: KAS? KUR? KAD? KĀPĒC?</a:t>
            </a:r>
          </a:p>
          <a:p>
            <a:pPr marL="0" indent="0">
              <a:buNone/>
            </a:pPr>
            <a:r>
              <a:rPr lang="lv-LV" dirty="0" smtClean="0"/>
              <a:t>Sagatavotājs:………….. Datums:…………. Atjaunināts:…………………….</a:t>
            </a:r>
          </a:p>
          <a:p>
            <a:pPr marL="0" indent="0">
              <a:buNone/>
            </a:pPr>
            <a:r>
              <a:rPr lang="lv-LV" sz="3600" b="1" dirty="0" smtClean="0"/>
              <a:t>2. Vietas nosaukums</a:t>
            </a:r>
          </a:p>
          <a:p>
            <a:pPr marL="0" indent="0">
              <a:buNone/>
            </a:pPr>
            <a:r>
              <a:rPr lang="lv-LV" dirty="0" smtClean="0"/>
              <a:t>Viss, kas ietilpst konkrētā teritorijā</a:t>
            </a:r>
          </a:p>
          <a:p>
            <a:pPr marL="0" indent="0">
              <a:buNone/>
            </a:pPr>
            <a:r>
              <a:rPr lang="lv-LV" sz="3600" b="1" dirty="0" smtClean="0"/>
              <a:t>3. Atrašanās vieta</a:t>
            </a:r>
          </a:p>
          <a:p>
            <a:pPr marL="0" indent="0">
              <a:buNone/>
            </a:pPr>
            <a:r>
              <a:rPr lang="lv-LV" dirty="0" smtClean="0"/>
              <a:t>Koordinātes un vispārējs atrašanās vietas apraksts </a:t>
            </a:r>
            <a:r>
              <a:rPr lang="lv-LV" i="1" dirty="0" smtClean="0"/>
              <a:t>(skatoties uz karti)</a:t>
            </a:r>
          </a:p>
          <a:p>
            <a:pPr marL="0" indent="0">
              <a:buNone/>
            </a:pPr>
            <a:r>
              <a:rPr lang="lv-LV" sz="3600" b="1" dirty="0" smtClean="0"/>
              <a:t>4. Iedzīvotāju kopējais skaits</a:t>
            </a:r>
          </a:p>
          <a:p>
            <a:pPr marL="0" indent="0">
              <a:buNone/>
            </a:pPr>
            <a:r>
              <a:rPr lang="lv-LV" dirty="0" smtClean="0"/>
              <a:t>Vīrieši:?       Sievietes:?     Bērni: ? </a:t>
            </a:r>
            <a:r>
              <a:rPr lang="lv-LV" i="1" dirty="0" smtClean="0"/>
              <a:t>(līdz 10 gadu vecumam)</a:t>
            </a:r>
          </a:p>
          <a:p>
            <a:pPr marL="0" indent="0">
              <a:buNone/>
            </a:pPr>
            <a:r>
              <a:rPr lang="lv-LV" sz="3600" b="1" dirty="0" smtClean="0"/>
              <a:t>5. Lojalitāte</a:t>
            </a:r>
          </a:p>
          <a:p>
            <a:pPr marL="0" indent="0">
              <a:buNone/>
            </a:pPr>
            <a:r>
              <a:rPr lang="lv-LV" dirty="0" smtClean="0"/>
              <a:t>Lojāli: ?        Neitrāli: ?        Nelojāli: ?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85629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044"/>
            <a:ext cx="10515600" cy="6592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3600" b="1" dirty="0" smtClean="0"/>
              <a:t>6. Komentāri par lojalitāti/novērojumi</a:t>
            </a:r>
            <a:endParaRPr lang="lv-LV" dirty="0"/>
          </a:p>
          <a:p>
            <a:pPr marL="0" indent="0">
              <a:buNone/>
            </a:pPr>
            <a:r>
              <a:rPr lang="lv-LV" dirty="0" smtClean="0"/>
              <a:t>Personīgā informācija + lokācija</a:t>
            </a:r>
          </a:p>
          <a:p>
            <a:pPr marL="0" indent="0">
              <a:buNone/>
            </a:pPr>
            <a:r>
              <a:rPr lang="lv-LV" sz="3600" b="1" dirty="0" smtClean="0"/>
              <a:t>7. Izmantojamā valūta</a:t>
            </a:r>
          </a:p>
          <a:p>
            <a:pPr marL="0" indent="0">
              <a:buNone/>
            </a:pPr>
            <a:r>
              <a:rPr lang="lv-LV" dirty="0" smtClean="0"/>
              <a:t>EUR; $; barters, cita veida…………….</a:t>
            </a:r>
          </a:p>
          <a:p>
            <a:pPr marL="0" indent="0">
              <a:buNone/>
            </a:pPr>
            <a:r>
              <a:rPr lang="lv-LV" sz="3600" b="1" dirty="0" smtClean="0"/>
              <a:t>8. Bēgļi/imigranti </a:t>
            </a:r>
            <a:r>
              <a:rPr lang="lv-LV" sz="1600" i="1" dirty="0" smtClean="0"/>
              <a:t>(apraksts)</a:t>
            </a:r>
          </a:p>
          <a:p>
            <a:pPr>
              <a:buFontTx/>
              <a:buChar char="-"/>
            </a:pPr>
            <a:r>
              <a:rPr lang="lv-LV" dirty="0" smtClean="0"/>
              <a:t>Kopējais skaits:</a:t>
            </a:r>
          </a:p>
          <a:p>
            <a:pPr>
              <a:buFontTx/>
              <a:buChar char="-"/>
            </a:pPr>
            <a:r>
              <a:rPr lang="lv-LV" dirty="0" smtClean="0"/>
              <a:t>No kurienes:</a:t>
            </a:r>
          </a:p>
          <a:p>
            <a:pPr>
              <a:buFontTx/>
              <a:buChar char="-"/>
            </a:pPr>
            <a:r>
              <a:rPr lang="lv-LV" dirty="0" smtClean="0"/>
              <a:t>Iemesls:</a:t>
            </a:r>
          </a:p>
          <a:p>
            <a:pPr>
              <a:buFontTx/>
              <a:buChar char="-"/>
            </a:pPr>
            <a:r>
              <a:rPr lang="lv-LV" dirty="0" smtClean="0"/>
              <a:t>Nacionālais sastāvs:</a:t>
            </a:r>
          </a:p>
          <a:p>
            <a:pPr marL="0" indent="0">
              <a:buNone/>
            </a:pPr>
            <a:r>
              <a:rPr lang="lv-LV" sz="3600" b="1" dirty="0" smtClean="0"/>
              <a:t>9. Reliģija</a:t>
            </a:r>
          </a:p>
          <a:p>
            <a:pPr>
              <a:buFontTx/>
              <a:buChar char="-"/>
            </a:pPr>
            <a:r>
              <a:rPr lang="lv-LV" dirty="0" smtClean="0"/>
              <a:t>Konfesijas:</a:t>
            </a:r>
          </a:p>
          <a:p>
            <a:pPr>
              <a:buFontTx/>
              <a:buChar char="-"/>
            </a:pPr>
            <a:r>
              <a:rPr lang="lv-LV" dirty="0" smtClean="0"/>
              <a:t>Mācītāji: </a:t>
            </a:r>
            <a:r>
              <a:rPr lang="lv-LV" i="1" dirty="0" smtClean="0"/>
              <a:t>(personīgā informācija)</a:t>
            </a:r>
          </a:p>
          <a:p>
            <a:pPr>
              <a:buFontTx/>
              <a:buChar char="-"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85451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2222"/>
            <a:ext cx="10992556" cy="6310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3600" b="1" dirty="0" smtClean="0"/>
              <a:t>10. Mērs vai līderis </a:t>
            </a:r>
            <a:r>
              <a:rPr lang="lv-LV" sz="3600" i="1" dirty="0" smtClean="0"/>
              <a:t>(obligāti iekļauj «Pelēkos kardinālus»)</a:t>
            </a:r>
          </a:p>
          <a:p>
            <a:pPr marL="0" indent="0">
              <a:buNone/>
            </a:pPr>
            <a:r>
              <a:rPr lang="lv-LV" i="1" dirty="0" smtClean="0"/>
              <a:t>Personīgā informācija, kontakti, foto</a:t>
            </a:r>
          </a:p>
          <a:p>
            <a:pPr marL="0" indent="0">
              <a:buNone/>
            </a:pPr>
            <a:r>
              <a:rPr lang="lv-LV" sz="3600" b="1" dirty="0" smtClean="0"/>
              <a:t>11. Policijas priekšnieks/inspektors/NBS</a:t>
            </a:r>
          </a:p>
          <a:p>
            <a:pPr marL="0" indent="0">
              <a:buNone/>
            </a:pPr>
            <a:r>
              <a:rPr lang="lv-LV" i="1" dirty="0" smtClean="0"/>
              <a:t>Personīgā informācija, kontakti</a:t>
            </a:r>
            <a:r>
              <a:rPr lang="lv-LV" i="1" dirty="0"/>
              <a:t>, </a:t>
            </a:r>
            <a:r>
              <a:rPr lang="lv-LV" i="1" dirty="0" smtClean="0"/>
              <a:t>foto</a:t>
            </a:r>
          </a:p>
          <a:p>
            <a:pPr marL="0" lvl="0" indent="0">
              <a:buNone/>
            </a:pPr>
            <a:r>
              <a:rPr lang="lv-LV" sz="3600" b="1" dirty="0" smtClean="0"/>
              <a:t>12. Administrāciju pārstāvji</a:t>
            </a:r>
          </a:p>
          <a:p>
            <a:pPr marL="0" lvl="0" indent="0">
              <a:buNone/>
            </a:pPr>
            <a:r>
              <a:rPr lang="lv-LV" i="1" dirty="0" smtClean="0">
                <a:solidFill>
                  <a:prstClr val="black"/>
                </a:solidFill>
              </a:rPr>
              <a:t>Personīgā </a:t>
            </a:r>
            <a:r>
              <a:rPr lang="lv-LV" i="1" dirty="0">
                <a:solidFill>
                  <a:prstClr val="black"/>
                </a:solidFill>
              </a:rPr>
              <a:t>informācija, </a:t>
            </a:r>
            <a:r>
              <a:rPr lang="lv-LV" i="1" dirty="0" smtClean="0">
                <a:solidFill>
                  <a:prstClr val="black"/>
                </a:solidFill>
              </a:rPr>
              <a:t>kontakti, foto</a:t>
            </a:r>
          </a:p>
          <a:p>
            <a:pPr marL="0" lvl="0" indent="0">
              <a:buNone/>
            </a:pPr>
            <a:r>
              <a:rPr lang="lv-LV" sz="3600" b="1" dirty="0" smtClean="0">
                <a:solidFill>
                  <a:prstClr val="black"/>
                </a:solidFill>
              </a:rPr>
              <a:t>13. Uzņēmēji/saimnieki</a:t>
            </a:r>
          </a:p>
          <a:p>
            <a:pPr marL="0" lvl="0" indent="0">
              <a:buNone/>
            </a:pPr>
            <a:r>
              <a:rPr lang="lv-LV" i="1" dirty="0">
                <a:solidFill>
                  <a:prstClr val="black"/>
                </a:solidFill>
              </a:rPr>
              <a:t>Personīgā informācija, </a:t>
            </a:r>
            <a:r>
              <a:rPr lang="lv-LV" i="1" dirty="0" smtClean="0">
                <a:solidFill>
                  <a:prstClr val="black"/>
                </a:solidFill>
              </a:rPr>
              <a:t>kontakti, foto</a:t>
            </a:r>
            <a:endParaRPr lang="lv-LV" i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lv-LV" sz="3600" b="1" dirty="0" smtClean="0">
                <a:solidFill>
                  <a:prstClr val="black"/>
                </a:solidFill>
              </a:rPr>
              <a:t>14. Dzīvojamo māju veidi un stāvoklis</a:t>
            </a:r>
          </a:p>
          <a:p>
            <a:pPr marL="0" lvl="0" indent="0">
              <a:buNone/>
            </a:pPr>
            <a:r>
              <a:rPr lang="lv-LV" dirty="0" smtClean="0">
                <a:solidFill>
                  <a:prstClr val="black"/>
                </a:solidFill>
              </a:rPr>
              <a:t>Apraksts, iekļaujot palīgtelpas, pagrabi </a:t>
            </a:r>
            <a:r>
              <a:rPr lang="lv-LV" dirty="0" err="1" smtClean="0">
                <a:solidFill>
                  <a:prstClr val="black"/>
                </a:solidFill>
              </a:rPr>
              <a:t>etc</a:t>
            </a:r>
            <a:endParaRPr lang="lv-LV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lv-LV" sz="3600" b="1" dirty="0" smtClean="0">
                <a:solidFill>
                  <a:prstClr val="black"/>
                </a:solidFill>
              </a:rPr>
              <a:t>15. Dzīvojamo māju skaits un vidējais telpu skaits mājā</a:t>
            </a:r>
          </a:p>
          <a:p>
            <a:pPr marL="0" lvl="0" indent="0">
              <a:buNone/>
            </a:pPr>
            <a:endParaRPr lang="lv-LV" i="1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lv-LV" sz="3600" b="1" dirty="0" smtClean="0"/>
          </a:p>
          <a:p>
            <a:pPr marL="0" indent="0">
              <a:buNone/>
            </a:pPr>
            <a:endParaRPr lang="lv-LV" sz="3600" b="1" dirty="0"/>
          </a:p>
        </p:txBody>
      </p:sp>
    </p:spTree>
    <p:extLst>
      <p:ext uri="{BB962C8B-B14F-4D97-AF65-F5344CB8AC3E}">
        <p14:creationId xmlns:p14="http://schemas.microsoft.com/office/powerpoint/2010/main" val="30749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889"/>
            <a:ext cx="10515600" cy="6626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3600" b="1" dirty="0" smtClean="0"/>
              <a:t>16. Elektrības apgāde</a:t>
            </a:r>
            <a:endParaRPr lang="lv-LV" sz="3600" b="1" dirty="0"/>
          </a:p>
          <a:p>
            <a:pPr>
              <a:buFontTx/>
              <a:buChar char="-"/>
            </a:pPr>
            <a:r>
              <a:rPr lang="lv-LV" dirty="0" smtClean="0"/>
              <a:t>Gaisa līnija……….</a:t>
            </a:r>
          </a:p>
          <a:p>
            <a:pPr>
              <a:buFontTx/>
              <a:buChar char="-"/>
            </a:pPr>
            <a:r>
              <a:rPr lang="lv-LV" dirty="0" smtClean="0"/>
              <a:t>Pazemes kabeļi………</a:t>
            </a:r>
          </a:p>
          <a:p>
            <a:pPr>
              <a:buFontTx/>
              <a:buChar char="-"/>
            </a:pPr>
            <a:r>
              <a:rPr lang="lv-LV" dirty="0" smtClean="0"/>
              <a:t>Ģeneratori……….(degvielas tips; </a:t>
            </a:r>
            <a:r>
              <a:rPr lang="lv-LV" dirty="0" err="1" smtClean="0"/>
              <a:t>kw</a:t>
            </a:r>
            <a:r>
              <a:rPr lang="lv-LV" dirty="0" smtClean="0"/>
              <a:t> ;īpašnieks; lokācija; pieejamība….)</a:t>
            </a:r>
          </a:p>
          <a:p>
            <a:pPr marL="0" indent="0">
              <a:buNone/>
            </a:pPr>
            <a:r>
              <a:rPr lang="lv-LV" sz="3600" b="1" dirty="0" smtClean="0"/>
              <a:t>17. Mājas ar elektrību/bez elektrības</a:t>
            </a:r>
          </a:p>
          <a:p>
            <a:pPr marL="0" indent="0">
              <a:buNone/>
            </a:pPr>
            <a:r>
              <a:rPr lang="lv-LV" sz="3600" b="1" dirty="0" smtClean="0"/>
              <a:t>18. Ūdens apgādes veids</a:t>
            </a:r>
          </a:p>
          <a:p>
            <a:pPr>
              <a:buFontTx/>
              <a:buChar char="-"/>
            </a:pPr>
            <a:r>
              <a:rPr lang="lv-LV" dirty="0" smtClean="0"/>
              <a:t>No kurienes:</a:t>
            </a:r>
          </a:p>
          <a:p>
            <a:pPr>
              <a:buFontTx/>
              <a:buChar char="-"/>
            </a:pPr>
            <a:r>
              <a:rPr lang="lv-LV" dirty="0" smtClean="0"/>
              <a:t>Uzticamība:</a:t>
            </a:r>
          </a:p>
          <a:p>
            <a:pPr>
              <a:buFontTx/>
              <a:buChar char="-"/>
            </a:pPr>
            <a:r>
              <a:rPr lang="lv-LV" dirty="0" smtClean="0"/>
              <a:t>Mājas ar ūdens apgādi:</a:t>
            </a:r>
          </a:p>
          <a:p>
            <a:pPr marL="0" indent="0">
              <a:buNone/>
            </a:pPr>
            <a:r>
              <a:rPr lang="lv-LV" sz="3600" b="1" dirty="0" smtClean="0"/>
              <a:t>19. Notekūdeņi/kanalizācija:</a:t>
            </a:r>
          </a:p>
          <a:p>
            <a:pPr>
              <a:buFontTx/>
              <a:buChar char="-"/>
            </a:pPr>
            <a:r>
              <a:rPr lang="lv-LV" dirty="0" smtClean="0"/>
              <a:t>Vietējā/centralizētā:</a:t>
            </a:r>
          </a:p>
          <a:p>
            <a:pPr>
              <a:buFontTx/>
              <a:buChar char="-"/>
            </a:pPr>
            <a:r>
              <a:rPr lang="lv-LV" dirty="0" smtClean="0"/>
              <a:t>Uzticamība: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01028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9644"/>
            <a:ext cx="10515600" cy="6400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v-LV" sz="3600" b="1" dirty="0" smtClean="0"/>
              <a:t>20. Transporta veids starp ciematiem vai pilsētām</a:t>
            </a:r>
          </a:p>
          <a:p>
            <a:pPr>
              <a:buFontTx/>
              <a:buChar char="-"/>
            </a:pPr>
            <a:r>
              <a:rPr lang="lv-LV" dirty="0" smtClean="0"/>
              <a:t>Apraksts</a:t>
            </a:r>
          </a:p>
          <a:p>
            <a:pPr>
              <a:buFontTx/>
              <a:buChar char="-"/>
            </a:pPr>
            <a:r>
              <a:rPr lang="lv-LV" dirty="0" smtClean="0"/>
              <a:t>Maršruti</a:t>
            </a:r>
          </a:p>
          <a:p>
            <a:pPr marL="0" indent="0">
              <a:buNone/>
            </a:pPr>
            <a:r>
              <a:rPr lang="lv-LV" sz="3600" b="1" dirty="0" smtClean="0"/>
              <a:t>21. Personīgais transports</a:t>
            </a:r>
            <a:endParaRPr lang="lv-LV" sz="3600" b="1" dirty="0"/>
          </a:p>
          <a:p>
            <a:pPr>
              <a:buFontTx/>
              <a:buChar char="-"/>
            </a:pPr>
            <a:r>
              <a:rPr lang="lv-LV" dirty="0" smtClean="0"/>
              <a:t>Apraksts</a:t>
            </a:r>
          </a:p>
          <a:p>
            <a:pPr marL="0" indent="0">
              <a:buNone/>
            </a:pPr>
            <a:r>
              <a:rPr lang="lv-LV" sz="3600" b="1" dirty="0" smtClean="0"/>
              <a:t>22. Ceļu tīkli </a:t>
            </a:r>
            <a:r>
              <a:rPr lang="lv-LV" i="1" dirty="0" smtClean="0"/>
              <a:t>(izmantojams ar transportu vai kājām gājējam)</a:t>
            </a:r>
          </a:p>
          <a:p>
            <a:pPr>
              <a:buFontTx/>
              <a:buChar char="-"/>
            </a:pPr>
            <a:r>
              <a:rPr lang="lv-LV" dirty="0" smtClean="0"/>
              <a:t>Asfaltēts:</a:t>
            </a:r>
          </a:p>
          <a:p>
            <a:pPr>
              <a:buFontTx/>
              <a:buChar char="-"/>
            </a:pPr>
            <a:r>
              <a:rPr lang="lv-LV" dirty="0" smtClean="0"/>
              <a:t>Zemes ceļš:</a:t>
            </a:r>
          </a:p>
          <a:p>
            <a:pPr>
              <a:buFontTx/>
              <a:buChar char="-"/>
            </a:pPr>
            <a:r>
              <a:rPr lang="lv-LV" dirty="0" smtClean="0"/>
              <a:t>Meža ceļš:</a:t>
            </a:r>
          </a:p>
          <a:p>
            <a:pPr marL="0" indent="0">
              <a:buNone/>
            </a:pPr>
            <a:r>
              <a:rPr lang="lv-LV" sz="3600" b="1" dirty="0" smtClean="0"/>
              <a:t>23. Mobilie sakari:</a:t>
            </a:r>
          </a:p>
          <a:p>
            <a:pPr>
              <a:buFontTx/>
              <a:buChar char="-"/>
            </a:pPr>
            <a:r>
              <a:rPr lang="lv-LV" dirty="0" smtClean="0"/>
              <a:t>Tīkli:</a:t>
            </a:r>
          </a:p>
          <a:p>
            <a:pPr>
              <a:buFontTx/>
              <a:buChar char="-"/>
            </a:pPr>
            <a:r>
              <a:rPr lang="lv-LV" dirty="0" smtClean="0"/>
              <a:t>Pārklājums:</a:t>
            </a:r>
          </a:p>
          <a:p>
            <a:pPr>
              <a:buFontTx/>
              <a:buChar char="-"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79754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889" y="496711"/>
            <a:ext cx="10515600" cy="6745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3600" b="1" dirty="0" smtClean="0"/>
              <a:t>24. Medicīnas iestādes</a:t>
            </a:r>
          </a:p>
          <a:p>
            <a:pPr>
              <a:buFontTx/>
              <a:buChar char="-"/>
            </a:pPr>
            <a:r>
              <a:rPr lang="lv-LV" dirty="0" smtClean="0"/>
              <a:t>Apraksts:</a:t>
            </a:r>
          </a:p>
          <a:p>
            <a:pPr>
              <a:buFontTx/>
              <a:buChar char="-"/>
            </a:pPr>
            <a:r>
              <a:rPr lang="lv-LV" dirty="0" smtClean="0"/>
              <a:t>Ierobežojumi:</a:t>
            </a:r>
          </a:p>
          <a:p>
            <a:pPr>
              <a:buFontTx/>
              <a:buChar char="-"/>
            </a:pPr>
            <a:r>
              <a:rPr lang="lv-LV" dirty="0" smtClean="0"/>
              <a:t>Medicīnas personāls:</a:t>
            </a:r>
            <a:endParaRPr lang="lv-LV" dirty="0"/>
          </a:p>
          <a:p>
            <a:pPr marL="0" indent="0">
              <a:buNone/>
            </a:pPr>
            <a:r>
              <a:rPr lang="lv-LV" sz="3600" b="1" dirty="0" smtClean="0"/>
              <a:t>25. Pārtikas apgāde</a:t>
            </a:r>
          </a:p>
          <a:p>
            <a:pPr>
              <a:buFontTx/>
              <a:buChar char="-"/>
            </a:pPr>
            <a:r>
              <a:rPr lang="lv-LV" sz="2600" dirty="0" smtClean="0"/>
              <a:t>Veikali</a:t>
            </a:r>
          </a:p>
          <a:p>
            <a:pPr>
              <a:buFontTx/>
              <a:buChar char="-"/>
            </a:pPr>
            <a:r>
              <a:rPr lang="lv-LV" sz="2600" dirty="0" smtClean="0"/>
              <a:t>Pašapgāde…. (kas kuram pieejams un ar ko var padalīties……)</a:t>
            </a:r>
          </a:p>
          <a:p>
            <a:pPr marL="0" indent="0">
              <a:buNone/>
            </a:pPr>
            <a:r>
              <a:rPr lang="lv-LV" sz="3600" b="1" dirty="0" smtClean="0"/>
              <a:t>26. Degvielas apgāde</a:t>
            </a:r>
          </a:p>
          <a:p>
            <a:pPr>
              <a:buFontTx/>
              <a:buChar char="-"/>
            </a:pPr>
            <a:r>
              <a:rPr lang="lv-LV" dirty="0" smtClean="0"/>
              <a:t>Tips:</a:t>
            </a:r>
          </a:p>
          <a:p>
            <a:pPr>
              <a:buFontTx/>
              <a:buChar char="-"/>
            </a:pPr>
            <a:r>
              <a:rPr lang="lv-LV" dirty="0" smtClean="0"/>
              <a:t>Pieejamība:</a:t>
            </a:r>
          </a:p>
        </p:txBody>
      </p:sp>
    </p:spTree>
    <p:extLst>
      <p:ext uri="{BB962C8B-B14F-4D97-AF65-F5344CB8AC3E}">
        <p14:creationId xmlns:p14="http://schemas.microsoft.com/office/powerpoint/2010/main" val="251405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977" y="237066"/>
            <a:ext cx="11650133" cy="678462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v-LV" sz="4600" b="1" dirty="0"/>
              <a:t>27. </a:t>
            </a:r>
            <a:r>
              <a:rPr lang="lv-LV" sz="4600" b="1" dirty="0" smtClean="0"/>
              <a:t>NVO </a:t>
            </a:r>
            <a:r>
              <a:rPr lang="lv-LV" sz="4600" b="1" dirty="0"/>
              <a:t>aktivitātes</a:t>
            </a:r>
          </a:p>
          <a:p>
            <a:pPr>
              <a:buFontTx/>
              <a:buChar char="-"/>
            </a:pPr>
            <a:r>
              <a:rPr lang="lv-LV" sz="3600" dirty="0"/>
              <a:t>Tips:</a:t>
            </a:r>
          </a:p>
          <a:p>
            <a:pPr>
              <a:buFontTx/>
              <a:buChar char="-"/>
            </a:pPr>
            <a:r>
              <a:rPr lang="lv-LV" sz="3600" dirty="0"/>
              <a:t>Nosaukums:</a:t>
            </a:r>
          </a:p>
          <a:p>
            <a:pPr>
              <a:buFontTx/>
              <a:buChar char="-"/>
            </a:pPr>
            <a:r>
              <a:rPr lang="lv-LV" sz="3600" dirty="0"/>
              <a:t> POC</a:t>
            </a:r>
            <a:r>
              <a:rPr lang="lv-LV" sz="3600" dirty="0" smtClean="0"/>
              <a:t>:</a:t>
            </a:r>
            <a:endParaRPr lang="lv-LV" sz="3600" b="1" dirty="0" smtClean="0"/>
          </a:p>
          <a:p>
            <a:pPr marL="0" indent="0">
              <a:buNone/>
            </a:pPr>
            <a:r>
              <a:rPr lang="lv-LV" sz="4600" b="1" dirty="0" smtClean="0"/>
              <a:t>28. Mediji</a:t>
            </a:r>
          </a:p>
          <a:p>
            <a:pPr>
              <a:buFontTx/>
              <a:buChar char="-"/>
            </a:pPr>
            <a:r>
              <a:rPr lang="lv-LV" sz="3600" dirty="0" smtClean="0"/>
              <a:t>TV retranslācijas torņi:</a:t>
            </a:r>
          </a:p>
          <a:p>
            <a:pPr>
              <a:buFontTx/>
              <a:buChar char="-"/>
            </a:pPr>
            <a:r>
              <a:rPr lang="lv-LV" sz="3600" dirty="0" smtClean="0"/>
              <a:t>Radio </a:t>
            </a:r>
            <a:r>
              <a:rPr lang="lv-LV" sz="3600" dirty="0"/>
              <a:t>r</a:t>
            </a:r>
            <a:r>
              <a:rPr lang="lv-LV" sz="3600" dirty="0" smtClean="0"/>
              <a:t>etranslācijas torņi:</a:t>
            </a:r>
            <a:endParaRPr lang="lv-LV" sz="3600" dirty="0"/>
          </a:p>
          <a:p>
            <a:pPr>
              <a:buFontTx/>
              <a:buChar char="-"/>
            </a:pPr>
            <a:r>
              <a:rPr lang="lv-LV" sz="3600" dirty="0" smtClean="0"/>
              <a:t>Satelīts:</a:t>
            </a:r>
          </a:p>
          <a:p>
            <a:pPr>
              <a:buFontTx/>
              <a:buChar char="-"/>
            </a:pPr>
            <a:r>
              <a:rPr lang="lv-LV" sz="3600" dirty="0" smtClean="0"/>
              <a:t>Mobilo sakaru torņi:</a:t>
            </a:r>
          </a:p>
          <a:p>
            <a:pPr>
              <a:buFontTx/>
              <a:buChar char="-"/>
            </a:pPr>
            <a:r>
              <a:rPr lang="lv-LV" sz="3600" dirty="0" smtClean="0"/>
              <a:t>Izdevniecības (</a:t>
            </a:r>
            <a:r>
              <a:rPr lang="lv-LV" sz="3600" dirty="0" err="1" smtClean="0"/>
              <a:t>printējama</a:t>
            </a:r>
            <a:r>
              <a:rPr lang="lv-LV" sz="3600" dirty="0" smtClean="0"/>
              <a:t> informācija)</a:t>
            </a:r>
          </a:p>
          <a:p>
            <a:pPr marL="0" indent="0">
              <a:buNone/>
            </a:pPr>
            <a:endParaRPr lang="lv-LV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lv-LV" sz="3300" b="1" dirty="0">
                <a:solidFill>
                  <a:srgbClr val="C00000"/>
                </a:solidFill>
              </a:rPr>
              <a:t>Š</a:t>
            </a:r>
            <a:r>
              <a:rPr lang="lv-LV" sz="3300" b="1" dirty="0" smtClean="0">
                <a:solidFill>
                  <a:srgbClr val="C00000"/>
                </a:solidFill>
              </a:rPr>
              <a:t>is ir tikai skelets, to ir jāapaudzē un tajā var ievietot ļoti daudz papildinājumu, pēc nepieciešamības.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sz="3300" b="1" dirty="0" smtClean="0">
                <a:solidFill>
                  <a:srgbClr val="C00000"/>
                </a:solidFill>
              </a:rPr>
              <a:t>Darbs ir ietilpīgs, bet to paveicot Jums būs atbildes gandrīz uz visiem neiespējami iespējamiem jautājumiem pie kādas </a:t>
            </a:r>
            <a:r>
              <a:rPr lang="lv-LV" sz="3300" b="1" dirty="0" err="1" smtClean="0">
                <a:solidFill>
                  <a:srgbClr val="C00000"/>
                </a:solidFill>
              </a:rPr>
              <a:t>problēmsituācijas</a:t>
            </a:r>
            <a:r>
              <a:rPr lang="lv-LV" sz="3300" b="1" dirty="0" smtClean="0">
                <a:solidFill>
                  <a:srgbClr val="C00000"/>
                </a:solidFill>
              </a:rPr>
              <a:t>.</a:t>
            </a:r>
            <a:endParaRPr lang="lv-LV" sz="3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9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466</Words>
  <Application>Microsoft Office PowerPoint</Application>
  <PresentationFormat>Widescreen</PresentationFormat>
  <Paragraphs>86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Bahnschrift Condensed</vt:lpstr>
      <vt:lpstr>Calibri</vt:lpstr>
      <vt:lpstr>Calibri Light</vt:lpstr>
      <vt:lpstr>Wingdings</vt:lpstr>
      <vt:lpstr>Office Theme</vt:lpstr>
      <vt:lpstr>Vietas novērtējums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Vietas novērtējums un rīcības plāna izveide</dc:title>
  <dc:creator>Lietotajs</dc:creator>
  <cp:lastModifiedBy>Lietotajs</cp:lastModifiedBy>
  <cp:revision>35</cp:revision>
  <dcterms:created xsi:type="dcterms:W3CDTF">2026-06-15T12:21:18Z</dcterms:created>
  <dcterms:modified xsi:type="dcterms:W3CDTF">2026-10-28T08:42:03Z</dcterms:modified>
</cp:coreProperties>
</file>